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1" r:id="rId4"/>
    <p:sldId id="259" r:id="rId5"/>
    <p:sldId id="260" r:id="rId6"/>
    <p:sldId id="258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1594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uidadodelasalud.com/f-as/iv-as/4-ts/forma-adecuada-de-utilizar-el-termometro-digital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/3.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acanzelandia.com/contenuti-redazione-/provato-per-voi-test-termometri-medici-digitali-infrarossi-per-casa-e-camper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rrameda.com.ar/articulos/como-construir-una-estacion-meteorologica-casera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/3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Tipi di Termometri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Presentazione per ragazzi di 1ª media</a:t>
            </a:r>
          </a:p>
          <a:p>
            <a:r>
              <a:t>Come funzionano i termometri più comuni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1. Termometro a Mercurio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Contiene una colonnina di mercurio.</a:t>
            </a:r>
          </a:p>
          <a:p>
            <a:r>
              <a:t>- Quando la temperatura sale, il mercurio si dilata e sale nella scala graduata.</a:t>
            </a:r>
          </a:p>
          <a:p>
            <a:r>
              <a:t>- Quando la temperatura scende, il mercurio si ritira.</a:t>
            </a:r>
          </a:p>
          <a:p>
            <a:r>
              <a:t>- Oggi è usato poco per motivi di sicurezza (il mercurio è tossico).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termometro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770374" cy="4525963"/>
          </a:xfrm>
        </p:spPr>
        <p:txBody>
          <a:bodyPr/>
          <a:lstStyle/>
          <a:p>
            <a:pPr marL="0" indent="0">
              <a:buNone/>
            </a:pPr>
            <a:r>
              <a:rPr dirty="0"/>
              <a:t>- </a:t>
            </a:r>
            <a:r>
              <a:rPr sz="2800" dirty="0"/>
              <a:t>I </a:t>
            </a:r>
            <a:r>
              <a:rPr sz="2800" dirty="0" err="1"/>
              <a:t>termometri</a:t>
            </a:r>
            <a:r>
              <a:rPr sz="2800" dirty="0"/>
              <a:t> </a:t>
            </a:r>
            <a:r>
              <a:rPr sz="2800" dirty="0" err="1"/>
              <a:t>servono</a:t>
            </a:r>
            <a:r>
              <a:rPr sz="2800" dirty="0"/>
              <a:t> per </a:t>
            </a:r>
            <a:r>
              <a:rPr sz="2800" dirty="0" err="1"/>
              <a:t>misurare</a:t>
            </a:r>
            <a:r>
              <a:rPr sz="2800" dirty="0"/>
              <a:t> la </a:t>
            </a:r>
            <a:r>
              <a:rPr sz="2800" dirty="0" err="1"/>
              <a:t>temperatura</a:t>
            </a:r>
            <a:r>
              <a:rPr sz="2800" dirty="0"/>
              <a:t>.</a:t>
            </a:r>
            <a:endParaRPr lang="it-IT" sz="2800" dirty="0"/>
          </a:p>
          <a:p>
            <a:pPr>
              <a:buFontTx/>
              <a:buChar char="-"/>
            </a:pPr>
            <a:r>
              <a:rPr lang="it-IT" sz="2800" dirty="0"/>
              <a:t>L’unità di misura della temperatura nel sistema internazionale è il grado Kelvin (K)</a:t>
            </a:r>
          </a:p>
          <a:p>
            <a:pPr>
              <a:buFontTx/>
              <a:buChar char="-"/>
            </a:pPr>
            <a:r>
              <a:rPr lang="it-IT" sz="2800" dirty="0"/>
              <a:t>Alte unità di misura utilizzate sono il grado Celsius (°C) e il grado Fahrenheit (°F)</a:t>
            </a:r>
            <a:endParaRPr sz="2800" dirty="0"/>
          </a:p>
          <a:p>
            <a:pPr marL="0" indent="0">
              <a:buNone/>
            </a:pPr>
            <a:r>
              <a:rPr sz="2800" dirty="0"/>
              <a:t>- </a:t>
            </a:r>
            <a:r>
              <a:rPr lang="it-IT" sz="2800" dirty="0"/>
              <a:t>Alcuni permettono di misurare senza contatto.</a:t>
            </a:r>
          </a:p>
          <a:p>
            <a:pPr>
              <a:buFontTx/>
              <a:buChar char="-"/>
            </a:pPr>
            <a:r>
              <a:rPr lang="it-IT" sz="2800" dirty="0"/>
              <a:t>Ognuno ha vantaggi e limiti, ma tutti ci aiutano nella vita quotidiana.</a:t>
            </a:r>
          </a:p>
          <a:p>
            <a:pPr>
              <a:buFontTx/>
              <a:buChar char="-"/>
            </a:pPr>
            <a:endParaRPr lang="it-IT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it-IT"/>
              <a:t>1</a:t>
            </a:r>
            <a:r>
              <a:t>. </a:t>
            </a:r>
            <a:r>
              <a:rPr dirty="0" err="1"/>
              <a:t>Termometro</a:t>
            </a:r>
            <a:r>
              <a:rPr dirty="0"/>
              <a:t> </a:t>
            </a:r>
            <a:r>
              <a:rPr dirty="0" err="1"/>
              <a:t>Digitale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901381" cy="4525963"/>
          </a:xfrm>
        </p:spPr>
        <p:txBody>
          <a:bodyPr/>
          <a:lstStyle/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Utilizza</a:t>
            </a:r>
            <a:r>
              <a:rPr dirty="0"/>
              <a:t> un </a:t>
            </a:r>
            <a:r>
              <a:rPr dirty="0" err="1"/>
              <a:t>sensore</a:t>
            </a:r>
            <a:r>
              <a:rPr dirty="0"/>
              <a:t> </a:t>
            </a:r>
            <a:r>
              <a:rPr dirty="0" err="1"/>
              <a:t>elettronico</a:t>
            </a:r>
            <a:r>
              <a:rPr dirty="0"/>
              <a:t> </a:t>
            </a:r>
            <a:r>
              <a:rPr dirty="0" err="1"/>
              <a:t>che</a:t>
            </a:r>
            <a:r>
              <a:rPr dirty="0"/>
              <a:t> </a:t>
            </a:r>
            <a:r>
              <a:rPr dirty="0" err="1"/>
              <a:t>trasforma</a:t>
            </a:r>
            <a:r>
              <a:rPr dirty="0"/>
              <a:t> la </a:t>
            </a:r>
            <a:r>
              <a:rPr dirty="0" err="1"/>
              <a:t>temperatura</a:t>
            </a:r>
            <a:r>
              <a:rPr dirty="0"/>
              <a:t> in numeri </a:t>
            </a:r>
            <a:r>
              <a:rPr dirty="0" err="1"/>
              <a:t>sul</a:t>
            </a:r>
            <a:r>
              <a:rPr dirty="0"/>
              <a:t> display.</a:t>
            </a:r>
          </a:p>
          <a:p>
            <a:pPr marL="0" indent="0">
              <a:buNone/>
            </a:pPr>
            <a:r>
              <a:rPr dirty="0"/>
              <a:t>- È veloce, </a:t>
            </a:r>
            <a:r>
              <a:rPr dirty="0" err="1"/>
              <a:t>preciso</a:t>
            </a:r>
            <a:r>
              <a:rPr dirty="0"/>
              <a:t> e molto </a:t>
            </a:r>
            <a:r>
              <a:rPr dirty="0" err="1"/>
              <a:t>diffuso</a:t>
            </a:r>
            <a:r>
              <a:rPr dirty="0"/>
              <a:t> in casa e </a:t>
            </a:r>
            <a:r>
              <a:rPr dirty="0" err="1"/>
              <a:t>negli</a:t>
            </a:r>
            <a:r>
              <a:rPr dirty="0"/>
              <a:t> </a:t>
            </a:r>
            <a:r>
              <a:rPr dirty="0" err="1"/>
              <a:t>ospedali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Funziona</a:t>
            </a:r>
            <a:r>
              <a:rPr dirty="0"/>
              <a:t> a batterie.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A2A9DF69-5CEA-19DC-F6D1-8739B54D13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042351" y="1965091"/>
            <a:ext cx="3644449" cy="3904767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9110CF04-7A8B-E7D1-5072-FD8E35657D14}"/>
              </a:ext>
            </a:extLst>
          </p:cNvPr>
          <p:cNvSpPr txBox="1"/>
          <p:nvPr/>
        </p:nvSpPr>
        <p:spPr>
          <a:xfrm>
            <a:off x="5266833" y="5813345"/>
            <a:ext cx="3195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dirty="0">
                <a:hlinkClick r:id="rId3" tooltip="https://www.cuidadodelasalud.com/f-as/iv-as/4-ts/forma-adecuada-de-utilizar-el-termometro-digital/"/>
              </a:rPr>
              <a:t>Questa foto</a:t>
            </a:r>
            <a:r>
              <a:rPr lang="it-IT" sz="900" dirty="0"/>
              <a:t> di Autore sconosciuto è concesso in licenza da </a:t>
            </a:r>
            <a:r>
              <a:rPr lang="it-IT" sz="900" dirty="0">
                <a:hlinkClick r:id="rId4" tooltip="https://creativecommons.org/licenses/by-nc/3.0/"/>
              </a:rPr>
              <a:t>CC BY-NC</a:t>
            </a:r>
            <a:endParaRPr lang="it-IT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2</a:t>
            </a:r>
            <a:r>
              <a:rPr dirty="0"/>
              <a:t>. </a:t>
            </a:r>
            <a:r>
              <a:rPr dirty="0" err="1"/>
              <a:t>Termometro</a:t>
            </a:r>
            <a:r>
              <a:rPr dirty="0"/>
              <a:t> a </a:t>
            </a:r>
            <a:r>
              <a:rPr dirty="0" err="1"/>
              <a:t>Infrarossi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878" y="1444677"/>
            <a:ext cx="4340942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dirty="0"/>
              <a:t>- Non </a:t>
            </a:r>
            <a:r>
              <a:rPr dirty="0" err="1"/>
              <a:t>tocca</a:t>
            </a:r>
            <a:r>
              <a:rPr dirty="0"/>
              <a:t> </a:t>
            </a:r>
            <a:r>
              <a:rPr dirty="0" err="1"/>
              <a:t>l’oggetto</a:t>
            </a:r>
            <a:r>
              <a:rPr dirty="0"/>
              <a:t> ma </a:t>
            </a:r>
            <a:r>
              <a:rPr dirty="0" err="1"/>
              <a:t>misura</a:t>
            </a:r>
            <a:r>
              <a:rPr dirty="0"/>
              <a:t> la </a:t>
            </a:r>
            <a:r>
              <a:rPr dirty="0" err="1"/>
              <a:t>radiazione</a:t>
            </a:r>
            <a:r>
              <a:rPr dirty="0"/>
              <a:t> </a:t>
            </a:r>
            <a:r>
              <a:rPr dirty="0" err="1"/>
              <a:t>infrarossa</a:t>
            </a:r>
            <a:r>
              <a:rPr dirty="0"/>
              <a:t> </a:t>
            </a:r>
            <a:r>
              <a:rPr dirty="0" err="1"/>
              <a:t>che</a:t>
            </a:r>
            <a:r>
              <a:rPr dirty="0"/>
              <a:t> </a:t>
            </a:r>
            <a:r>
              <a:rPr dirty="0" err="1"/>
              <a:t>emette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Permette</a:t>
            </a:r>
            <a:r>
              <a:rPr dirty="0"/>
              <a:t> di </a:t>
            </a:r>
            <a:r>
              <a:rPr dirty="0" err="1"/>
              <a:t>misurare</a:t>
            </a:r>
            <a:r>
              <a:rPr dirty="0"/>
              <a:t> la </a:t>
            </a:r>
            <a:r>
              <a:rPr dirty="0" err="1"/>
              <a:t>temperatura</a:t>
            </a:r>
            <a:r>
              <a:rPr dirty="0"/>
              <a:t> a </a:t>
            </a:r>
            <a:r>
              <a:rPr dirty="0" err="1"/>
              <a:t>distanza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Usato</a:t>
            </a:r>
            <a:r>
              <a:rPr dirty="0"/>
              <a:t> </a:t>
            </a:r>
            <a:r>
              <a:rPr dirty="0" err="1"/>
              <a:t>negli</a:t>
            </a:r>
            <a:r>
              <a:rPr dirty="0"/>
              <a:t> </a:t>
            </a:r>
            <a:r>
              <a:rPr dirty="0" err="1"/>
              <a:t>aeroporti</a:t>
            </a:r>
            <a:r>
              <a:rPr dirty="0"/>
              <a:t>, </a:t>
            </a:r>
            <a:r>
              <a:rPr dirty="0" err="1"/>
              <a:t>nelle</a:t>
            </a:r>
            <a:r>
              <a:rPr dirty="0"/>
              <a:t> </a:t>
            </a:r>
            <a:r>
              <a:rPr dirty="0" err="1"/>
              <a:t>cucine</a:t>
            </a:r>
            <a:r>
              <a:rPr dirty="0"/>
              <a:t> e </a:t>
            </a:r>
            <a:r>
              <a:rPr dirty="0" err="1"/>
              <a:t>anche</a:t>
            </a:r>
            <a:r>
              <a:rPr dirty="0"/>
              <a:t> </a:t>
            </a:r>
            <a:r>
              <a:rPr dirty="0" err="1"/>
              <a:t>dai</a:t>
            </a:r>
            <a:r>
              <a:rPr dirty="0"/>
              <a:t> </a:t>
            </a:r>
            <a:r>
              <a:rPr dirty="0" err="1"/>
              <a:t>medici</a:t>
            </a:r>
            <a:r>
              <a:rPr lang="it-IT" dirty="0"/>
              <a:t> ma anche a scuola durante il COVID</a:t>
            </a:r>
            <a:endParaRPr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DD7C72D0-4B01-BEFA-F0F3-1AB83D9C27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838700" y="1876425"/>
            <a:ext cx="3848100" cy="310515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548D243F-752E-F07C-1EAF-0C8D8B107FD7}"/>
              </a:ext>
            </a:extLst>
          </p:cNvPr>
          <p:cNvSpPr txBox="1"/>
          <p:nvPr/>
        </p:nvSpPr>
        <p:spPr>
          <a:xfrm>
            <a:off x="5145343" y="5096991"/>
            <a:ext cx="3848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dirty="0">
                <a:hlinkClick r:id="rId3" tooltip="https://www.vacanzelandia.com/contenuti-redazione-/provato-per-voi-test-termometri-medici-digitali-infrarossi-per-casa-e-camper"/>
              </a:rPr>
              <a:t>Questa foto</a:t>
            </a:r>
            <a:r>
              <a:rPr lang="it-IT" sz="900" dirty="0"/>
              <a:t> di Autore sconosciuto è concesso in licenza da </a:t>
            </a:r>
            <a:r>
              <a:rPr lang="it-IT" sz="900" dirty="0">
                <a:hlinkClick r:id="rId4" tooltip="https://creativecommons.org/licenses/by-nc-nd/3.0/"/>
              </a:rPr>
              <a:t>CC BY-NC-ND</a:t>
            </a:r>
            <a:endParaRPr lang="it-IT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3</a:t>
            </a:r>
            <a:r>
              <a:rPr dirty="0"/>
              <a:t>. </a:t>
            </a:r>
            <a:r>
              <a:rPr dirty="0" err="1"/>
              <a:t>Termometro</a:t>
            </a:r>
            <a:r>
              <a:rPr dirty="0"/>
              <a:t> </a:t>
            </a:r>
            <a:r>
              <a:rPr lang="it-IT" dirty="0"/>
              <a:t>a liquido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417638"/>
            <a:ext cx="4498258" cy="51657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Utilizza</a:t>
            </a:r>
            <a:r>
              <a:rPr dirty="0"/>
              <a:t> </a:t>
            </a:r>
            <a:r>
              <a:rPr dirty="0" err="1"/>
              <a:t>alcol</a:t>
            </a:r>
            <a:r>
              <a:rPr dirty="0"/>
              <a:t> </a:t>
            </a:r>
            <a:r>
              <a:rPr dirty="0" err="1"/>
              <a:t>colorato</a:t>
            </a:r>
            <a:r>
              <a:rPr lang="it-IT" dirty="0"/>
              <a:t> o mercurio</a:t>
            </a:r>
            <a:r>
              <a:rPr dirty="0"/>
              <a:t> </a:t>
            </a:r>
            <a:r>
              <a:rPr lang="it-IT" dirty="0"/>
              <a:t>(ormai non più utilizzato)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- </a:t>
            </a:r>
            <a:r>
              <a:rPr dirty="0" err="1"/>
              <a:t>L’alcol</a:t>
            </a:r>
            <a:r>
              <a:rPr dirty="0"/>
              <a:t> </a:t>
            </a:r>
            <a:r>
              <a:rPr dirty="0" err="1"/>
              <a:t>permette</a:t>
            </a:r>
            <a:r>
              <a:rPr dirty="0"/>
              <a:t> di </a:t>
            </a:r>
            <a:r>
              <a:rPr dirty="0" err="1"/>
              <a:t>misurare</a:t>
            </a:r>
            <a:r>
              <a:rPr dirty="0"/>
              <a:t> temperature molto </a:t>
            </a:r>
            <a:r>
              <a:rPr dirty="0" err="1"/>
              <a:t>basse</a:t>
            </a:r>
            <a:r>
              <a:rPr dirty="0"/>
              <a:t>.</a:t>
            </a:r>
          </a:p>
          <a:p>
            <a:pPr marL="0" indent="0">
              <a:buNone/>
            </a:pPr>
            <a:r>
              <a:rPr dirty="0"/>
              <a:t>- È </a:t>
            </a:r>
            <a:r>
              <a:rPr dirty="0" err="1"/>
              <a:t>più</a:t>
            </a:r>
            <a:r>
              <a:rPr dirty="0"/>
              <a:t> </a:t>
            </a:r>
            <a:r>
              <a:rPr dirty="0" err="1"/>
              <a:t>sicuro</a:t>
            </a:r>
            <a:r>
              <a:rPr dirty="0"/>
              <a:t> del </a:t>
            </a:r>
            <a:r>
              <a:rPr dirty="0" err="1"/>
              <a:t>mercurio</a:t>
            </a:r>
            <a:r>
              <a:rPr dirty="0"/>
              <a:t> </a:t>
            </a:r>
            <a:r>
              <a:rPr lang="it-IT" dirty="0"/>
              <a:t>(tossico) </a:t>
            </a:r>
            <a:r>
              <a:rPr dirty="0"/>
              <a:t>e </a:t>
            </a:r>
            <a:r>
              <a:rPr dirty="0" err="1"/>
              <a:t>usato</a:t>
            </a:r>
            <a:r>
              <a:rPr dirty="0"/>
              <a:t> per </a:t>
            </a:r>
            <a:r>
              <a:rPr dirty="0" err="1"/>
              <a:t>misurazioni</a:t>
            </a:r>
            <a:r>
              <a:rPr dirty="0"/>
              <a:t> </a:t>
            </a:r>
            <a:r>
              <a:rPr dirty="0" err="1"/>
              <a:t>ambientali</a:t>
            </a:r>
            <a:r>
              <a:rPr dirty="0"/>
              <a:t> e </a:t>
            </a:r>
            <a:r>
              <a:rPr dirty="0" err="1"/>
              <a:t>meteorologiche</a:t>
            </a:r>
            <a:r>
              <a:rPr dirty="0"/>
              <a:t>.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9C12937D-701B-417F-6486-9AEFE74657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700434" y="2123768"/>
            <a:ext cx="4146519" cy="2764346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264EB179-3786-49F6-4487-615AC3762655}"/>
              </a:ext>
            </a:extLst>
          </p:cNvPr>
          <p:cNvSpPr txBox="1"/>
          <p:nvPr/>
        </p:nvSpPr>
        <p:spPr>
          <a:xfrm>
            <a:off x="5019680" y="4955260"/>
            <a:ext cx="35080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>
                <a:hlinkClick r:id="rId3" tooltip="https://www.barrameda.com.ar/articulos/como-construir-una-estacion-meteorologica-casera/"/>
              </a:rPr>
              <a:t>Questa foto</a:t>
            </a:r>
            <a:r>
              <a:rPr lang="it-IT" sz="900"/>
              <a:t> di Autore sconosciuto è concesso in licenza da </a:t>
            </a:r>
            <a:r>
              <a:rPr lang="it-IT" sz="900">
                <a:hlinkClick r:id="rId4" tooltip="https://creativecommons.org/licenses/by-nc/3.0/"/>
              </a:rPr>
              <a:t>CC BY-NC</a:t>
            </a:r>
            <a:endParaRPr lang="it-IT" sz="9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297</Words>
  <Application>Microsoft Office PowerPoint</Application>
  <PresentationFormat>Presentazione su schermo (4:3)</PresentationFormat>
  <Paragraphs>29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Tipi di Termometri</vt:lpstr>
      <vt:lpstr>1. Termometro a Mercurio</vt:lpstr>
      <vt:lpstr>Il termometro</vt:lpstr>
      <vt:lpstr>1. Termometro Digitale</vt:lpstr>
      <vt:lpstr>2. Termometro a Infrarossi</vt:lpstr>
      <vt:lpstr>3. Termometro a liquido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Mirko Pierabella</dc:creator>
  <cp:keywords/>
  <dc:description>generated using python-pptx</dc:description>
  <cp:lastModifiedBy>Mirko Pierabella</cp:lastModifiedBy>
  <cp:revision>3</cp:revision>
  <dcterms:created xsi:type="dcterms:W3CDTF">2013-01-27T09:14:16Z</dcterms:created>
  <dcterms:modified xsi:type="dcterms:W3CDTF">2025-08-25T08:42:07Z</dcterms:modified>
  <cp:category/>
</cp:coreProperties>
</file>